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øhren, Øyvind" initials="ØB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8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220E-EAD7-4535-A98F-CEA274BB83E4}" type="datetimeFigureOut">
              <a:rPr lang="nb-NO" smtClean="0"/>
              <a:t>10.03.2016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03864-10FC-4BF5-A007-5FE2D2C6C63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50971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220E-EAD7-4535-A98F-CEA274BB83E4}" type="datetimeFigureOut">
              <a:rPr lang="nb-NO" smtClean="0"/>
              <a:t>10.03.2016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03864-10FC-4BF5-A007-5FE2D2C6C63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22179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220E-EAD7-4535-A98F-CEA274BB83E4}" type="datetimeFigureOut">
              <a:rPr lang="nb-NO" smtClean="0"/>
              <a:t>10.03.2016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03864-10FC-4BF5-A007-5FE2D2C6C63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6383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220E-EAD7-4535-A98F-CEA274BB83E4}" type="datetimeFigureOut">
              <a:rPr lang="nb-NO" smtClean="0"/>
              <a:t>10.03.2016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03864-10FC-4BF5-A007-5FE2D2C6C63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96047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220E-EAD7-4535-A98F-CEA274BB83E4}" type="datetimeFigureOut">
              <a:rPr lang="nb-NO" smtClean="0"/>
              <a:t>10.03.2016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03864-10FC-4BF5-A007-5FE2D2C6C63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5448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220E-EAD7-4535-A98F-CEA274BB83E4}" type="datetimeFigureOut">
              <a:rPr lang="nb-NO" smtClean="0"/>
              <a:t>10.03.2016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03864-10FC-4BF5-A007-5FE2D2C6C63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30010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220E-EAD7-4535-A98F-CEA274BB83E4}" type="datetimeFigureOut">
              <a:rPr lang="nb-NO" smtClean="0"/>
              <a:t>10.03.2016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03864-10FC-4BF5-A007-5FE2D2C6C63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79048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220E-EAD7-4535-A98F-CEA274BB83E4}" type="datetimeFigureOut">
              <a:rPr lang="nb-NO" smtClean="0"/>
              <a:t>10.03.2016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03864-10FC-4BF5-A007-5FE2D2C6C63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02230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220E-EAD7-4535-A98F-CEA274BB83E4}" type="datetimeFigureOut">
              <a:rPr lang="nb-NO" smtClean="0"/>
              <a:t>10.03.2016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03864-10FC-4BF5-A007-5FE2D2C6C63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2776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220E-EAD7-4535-A98F-CEA274BB83E4}" type="datetimeFigureOut">
              <a:rPr lang="nb-NO" smtClean="0"/>
              <a:t>10.03.2016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03864-10FC-4BF5-A007-5FE2D2C6C63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27056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220E-EAD7-4535-A98F-CEA274BB83E4}" type="datetimeFigureOut">
              <a:rPr lang="nb-NO" smtClean="0"/>
              <a:t>10.03.2016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03864-10FC-4BF5-A007-5FE2D2C6C63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74546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C220E-EAD7-4535-A98F-CEA274BB83E4}" type="datetimeFigureOut">
              <a:rPr lang="nb-NO" smtClean="0"/>
              <a:t>10.03.2016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03864-10FC-4BF5-A007-5FE2D2C6C63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64244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no.wikipedia.org/wiki/KISS-prinsippet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komplett.no/product/855905/telefoni/mobiltelefon/apple-iphone-6s-graa-64-gb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 smtClean="0"/>
              <a:t>KISS </a:t>
            </a:r>
            <a:br>
              <a:rPr lang="nb-NO" sz="3600" dirty="0" smtClean="0"/>
            </a:br>
            <a:r>
              <a:rPr lang="nb-NO" sz="1600" smtClean="0">
                <a:hlinkClick r:id="rId2"/>
              </a:rPr>
              <a:t>Keep It </a:t>
            </a:r>
            <a:r>
              <a:rPr lang="nb-NO" sz="1600" dirty="0">
                <a:hlinkClick r:id="rId2"/>
              </a:rPr>
              <a:t>S</a:t>
            </a:r>
            <a:r>
              <a:rPr lang="nb-NO" sz="1600" smtClean="0">
                <a:hlinkClick r:id="rId2"/>
              </a:rPr>
              <a:t>imple, Stupid</a:t>
            </a:r>
            <a:endParaRPr lang="nb-NO" sz="16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260648"/>
            <a:ext cx="1008112" cy="94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131840" y="63720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  <p:sp>
        <p:nvSpPr>
          <p:cNvPr id="5" name="TextBox 4"/>
          <p:cNvSpPr txBox="1"/>
          <p:nvPr/>
        </p:nvSpPr>
        <p:spPr>
          <a:xfrm>
            <a:off x="107504" y="1568029"/>
            <a:ext cx="2825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>
              <a:solidFill>
                <a:srgbClr val="FF000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0" y="1417638"/>
            <a:ext cx="9144000" cy="33573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1</a:t>
            </a:fld>
            <a:endParaRPr lang="nb-NO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283961"/>
            <a:ext cx="1224136" cy="952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613" y="1928460"/>
            <a:ext cx="7584612" cy="4020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11560" y="5301208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>
                <a:hlinkClick r:id="rId6"/>
              </a:rPr>
              <a:t>Kilde</a:t>
            </a:r>
            <a:endParaRPr lang="nb-NO" dirty="0"/>
          </a:p>
        </p:txBody>
      </p:sp>
      <p:sp>
        <p:nvSpPr>
          <p:cNvPr id="13" name="TextBox 12"/>
          <p:cNvSpPr txBox="1"/>
          <p:nvPr/>
        </p:nvSpPr>
        <p:spPr>
          <a:xfrm>
            <a:off x="1133366" y="5949280"/>
            <a:ext cx="7430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Oppgave: </a:t>
            </a:r>
            <a:r>
              <a:rPr lang="nb-NO" i="1" dirty="0" err="1" smtClean="0"/>
              <a:t>Grovvurder</a:t>
            </a:r>
            <a:r>
              <a:rPr lang="nb-NO" i="1" dirty="0" smtClean="0"/>
              <a:t> finansieringstilbudet uten å gå veien om kontantstrøm</a:t>
            </a:r>
            <a:endParaRPr lang="nb-NO" i="1" dirty="0"/>
          </a:p>
        </p:txBody>
      </p:sp>
    </p:spTree>
    <p:extLst>
      <p:ext uri="{BB962C8B-B14F-4D97-AF65-F5344CB8AC3E}">
        <p14:creationId xmlns:p14="http://schemas.microsoft.com/office/powerpoint/2010/main" val="122638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136"/>
          </a:xfrm>
        </p:spPr>
        <p:txBody>
          <a:bodyPr>
            <a:normAutofit fontScale="90000"/>
          </a:bodyPr>
          <a:lstStyle/>
          <a:p>
            <a:r>
              <a:rPr lang="nb-NO" sz="2400" dirty="0" smtClean="0"/>
              <a:t>Grovvurdering</a:t>
            </a:r>
            <a:endParaRPr lang="nb-NO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1391034"/>
            <a:ext cx="4676775" cy="357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 flipV="1">
            <a:off x="2771800" y="2044994"/>
            <a:ext cx="3168352" cy="239211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835463" y="1839369"/>
            <a:ext cx="20076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   Kredittpris   ≈ 13’</a:t>
            </a:r>
          </a:p>
          <a:p>
            <a:r>
              <a:rPr lang="nb-NO" u="sng" dirty="0" smtClean="0"/>
              <a:t>-  Kontantpris ≈   8’</a:t>
            </a:r>
          </a:p>
          <a:p>
            <a:r>
              <a:rPr lang="nb-NO" dirty="0" smtClean="0"/>
              <a:t>= Sum renter  ≈   5’</a:t>
            </a:r>
            <a:endParaRPr lang="nb-NO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195736" y="1988840"/>
            <a:ext cx="3672408" cy="276999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868144" y="3428999"/>
            <a:ext cx="28861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Gjennomsnittlig </a:t>
            </a:r>
          </a:p>
          <a:p>
            <a:r>
              <a:rPr lang="nb-NO" dirty="0" smtClean="0"/>
              <a:t>rente per år:  5’/(36/3) ≈ 1,7’</a:t>
            </a:r>
          </a:p>
          <a:p>
            <a:endParaRPr lang="nb-NO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7242850" y="2762699"/>
            <a:ext cx="296416" cy="100811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1835696" y="4005064"/>
            <a:ext cx="5697016" cy="50405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5893827" y="4437112"/>
            <a:ext cx="21323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dirty="0" smtClean="0"/>
              <a:t>Gjennomsnittlig lån:</a:t>
            </a:r>
          </a:p>
          <a:p>
            <a:r>
              <a:rPr lang="nb-NO" dirty="0" smtClean="0"/>
              <a:t>Ca</a:t>
            </a:r>
            <a:r>
              <a:rPr lang="nb-NO" smtClean="0"/>
              <a:t>. (8 290 + 0)/2 </a:t>
            </a:r>
            <a:r>
              <a:rPr lang="nb-NO" dirty="0" smtClean="0"/>
              <a:t>≈ 4’</a:t>
            </a:r>
            <a:endParaRPr lang="nb-NO" dirty="0"/>
          </a:p>
        </p:txBody>
      </p:sp>
      <p:cxnSp>
        <p:nvCxnSpPr>
          <p:cNvPr id="2048" name="Straight Arrow Connector 2047"/>
          <p:cNvCxnSpPr/>
          <p:nvPr/>
        </p:nvCxnSpPr>
        <p:spPr>
          <a:xfrm>
            <a:off x="1907704" y="2127339"/>
            <a:ext cx="4536504" cy="2632938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" name="Rectangle 2048"/>
          <p:cNvSpPr/>
          <p:nvPr/>
        </p:nvSpPr>
        <p:spPr>
          <a:xfrm>
            <a:off x="5898294" y="5301208"/>
            <a:ext cx="21711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dirty="0" smtClean="0"/>
              <a:t>Anslag effektiv rente:</a:t>
            </a:r>
          </a:p>
          <a:p>
            <a:r>
              <a:rPr lang="nb-NO" dirty="0" smtClean="0"/>
              <a:t>1,7’/4’ ≈ </a:t>
            </a:r>
            <a:r>
              <a:rPr lang="nb-NO" b="1" i="1" dirty="0" smtClean="0"/>
              <a:t>40 %</a:t>
            </a:r>
            <a:endParaRPr lang="nb-NO" b="1" i="1" dirty="0"/>
          </a:p>
        </p:txBody>
      </p:sp>
      <p:cxnSp>
        <p:nvCxnSpPr>
          <p:cNvPr id="35" name="Straight Connector 34"/>
          <p:cNvCxnSpPr/>
          <p:nvPr/>
        </p:nvCxnSpPr>
        <p:spPr>
          <a:xfrm flipV="1">
            <a:off x="2232" y="692774"/>
            <a:ext cx="9144000" cy="33573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4650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30" grpId="0"/>
      <p:bldP spid="204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00808"/>
            <a:ext cx="8064896" cy="1925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2"/>
          <p:cNvSpPr/>
          <p:nvPr/>
        </p:nvSpPr>
        <p:spPr>
          <a:xfrm>
            <a:off x="2627784" y="2564904"/>
            <a:ext cx="1326357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232" y="692774"/>
            <a:ext cx="9144000" cy="33573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043608" y="296973"/>
            <a:ext cx="76818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 smtClean="0"/>
              <a:t>Grovanslaget er omtrent lik den effektive renten som oppgis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92331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809957"/>
          </a:xfrm>
        </p:spPr>
        <p:txBody>
          <a:bodyPr>
            <a:normAutofit/>
          </a:bodyPr>
          <a:lstStyle/>
          <a:p>
            <a:r>
              <a:rPr lang="nb-NO" sz="2400" dirty="0" smtClean="0"/>
              <a:t>Link på nettsiden</a:t>
            </a:r>
            <a:endParaRPr lang="nb-NO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232" y="692774"/>
            <a:ext cx="9144000" cy="33573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75B6B59-0C41-43AC-9E5E-DCFA3EC07E64}" type="slidenum">
              <a:rPr lang="nb-NO" smtClean="0"/>
              <a:t>4</a:t>
            </a:fld>
            <a:endParaRPr lang="nb-NO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142875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b-NO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000102"/>
            <a:ext cx="440566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1520" y="1844824"/>
            <a:ext cx="21557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Du kan lære mer om </a:t>
            </a:r>
          </a:p>
          <a:p>
            <a:r>
              <a:rPr lang="nb-NO" dirty="0"/>
              <a:t>g</a:t>
            </a:r>
            <a:r>
              <a:rPr lang="nb-NO" dirty="0" smtClean="0"/>
              <a:t>rovvurdering her </a:t>
            </a:r>
            <a:endParaRPr lang="nb-NO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123728" y="2319314"/>
            <a:ext cx="2232248" cy="1718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005064"/>
            <a:ext cx="7781925" cy="25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898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88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KISS  Keep It Simple, Stupid</vt:lpstr>
      <vt:lpstr>Grovvurdering</vt:lpstr>
      <vt:lpstr>PowerPoint Presentation</vt:lpstr>
      <vt:lpstr>Link på nettsiden</vt:lpstr>
    </vt:vector>
  </TitlesOfParts>
  <Company>Norges Handelshøyskole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KISS  Keep it simple, stupid</dc:title>
  <dc:creator>PIG</dc:creator>
  <cp:lastModifiedBy>PIG</cp:lastModifiedBy>
  <cp:revision>5</cp:revision>
  <dcterms:created xsi:type="dcterms:W3CDTF">2016-03-09T10:11:33Z</dcterms:created>
  <dcterms:modified xsi:type="dcterms:W3CDTF">2016-03-10T08:45:19Z</dcterms:modified>
</cp:coreProperties>
</file>