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8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12.08.2013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12.08.2013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Litteraturen </a:t>
            </a:r>
            <a:r>
              <a:rPr lang="nb-NO" dirty="0" smtClean="0"/>
              <a:t>fra </a:t>
            </a:r>
            <a:r>
              <a:rPr lang="nb-NO" dirty="0"/>
              <a:t>1900 til 1945</a:t>
            </a:r>
            <a:br>
              <a:rPr lang="nb-NO" dirty="0"/>
            </a:br>
            <a:r>
              <a:rPr lang="nb-NO" sz="2900" dirty="0" smtClean="0"/>
              <a:t>En oversikt</a:t>
            </a:r>
            <a:endParaRPr lang="nb-NO" sz="29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4" y="1862652"/>
            <a:ext cx="6096851" cy="4001059"/>
          </a:xfrm>
        </p:spPr>
      </p:pic>
    </p:spTree>
    <p:extLst>
      <p:ext uri="{BB962C8B-B14F-4D97-AF65-F5344CB8AC3E}">
        <p14:creationId xmlns:p14="http://schemas.microsoft.com/office/powerpoint/2010/main" val="402475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Sentrallyrikk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fleste lyrikere i mellomkrigstidas Norge var ikke modernister. De skrev sentrallyrikk.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Sentrallyrikken tar opp allmennmenneskelige temaer som kjærlighet, lengsel, sorg og naturopplevelser.</a:t>
            </a:r>
          </a:p>
          <a:p>
            <a:endParaRPr lang="nb-NO" dirty="0"/>
          </a:p>
          <a:p>
            <a:r>
              <a:rPr lang="nb-NO" dirty="0"/>
              <a:t>Også kamplyrikk og politisk lyrikk regnes til den tradisjonelle lyrikken i denne perioden.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155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Krigslyrikk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forbindelse med andre verdenskrig blir det gitt ut kamplyrikk og politiske motstandsdikt.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/>
              <a:t>Noen dikt gis ut før krigen og advarer mot fascismen, mens andre gis ut under krigen for å holde motstandsviljen oppe.</a:t>
            </a:r>
          </a:p>
          <a:p>
            <a:pPr>
              <a:buNone/>
            </a:pPr>
            <a:endParaRPr lang="nb-NO" sz="3000" dirty="0"/>
          </a:p>
          <a:p>
            <a:r>
              <a:rPr lang="nb-NO" sz="3000" dirty="0"/>
              <a:t>Noen av disse forfatterne er Arnulf Øverland, Nordahl Grieg og Inger Hagerup</a:t>
            </a:r>
            <a:r>
              <a:rPr lang="nb-NO" sz="3000" dirty="0" smtClean="0"/>
              <a:t>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133700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Ute i Europa blir det i tiden mellom 1900 og 1945 skrevet en del litteratur preget av eksperiment og nye former.</a:t>
            </a:r>
          </a:p>
          <a:p>
            <a:endParaRPr lang="nb-NO" dirty="0"/>
          </a:p>
          <a:p>
            <a:r>
              <a:rPr lang="nb-NO" dirty="0"/>
              <a:t>Flere kunstnere og forfattere mener at den moderne tilværelsen ikke lar seg skildre med de tradisjonelle virkemidlene. De skriver modernistisk.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Modernismen gir et subjektivt inntrykk av den moderne tilværelsen der mennesket er fremmedgjort.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48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3000" dirty="0"/>
              <a:t>Romansjangeren ble fornyet for å kunne gi et inntrykk av den moderne og uoversiktlige virkeligheten.</a:t>
            </a:r>
          </a:p>
          <a:p>
            <a:endParaRPr lang="nb-NO" sz="3000" dirty="0"/>
          </a:p>
          <a:p>
            <a:r>
              <a:rPr lang="nb-NO" sz="3000" dirty="0"/>
              <a:t>Viktigere å skildre stemninger og situasjoner enn å fortelle en sammenhengende fortelling.</a:t>
            </a:r>
          </a:p>
          <a:p>
            <a:endParaRPr lang="nb-NO" sz="3000" dirty="0"/>
          </a:p>
          <a:p>
            <a:r>
              <a:rPr lang="nb-NO" sz="3000" dirty="0"/>
              <a:t>Indre monolog og veksling mellom synsvinkler er noen virkemidler.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15041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600" dirty="0"/>
              <a:t>I lyrikksjangeren eksperimenterte man med form og virkemidler. Tematikken var knyttet til en uro forbundet med den moderne tilværelsen.</a:t>
            </a:r>
          </a:p>
          <a:p>
            <a:endParaRPr lang="nb-NO" sz="2600" dirty="0"/>
          </a:p>
          <a:p>
            <a:r>
              <a:rPr lang="nb-NO" sz="2600" dirty="0"/>
              <a:t>Dramasjangeren ble også fornyet. Publikum skulle ikke lenger leve seg inn i stykket og tro de så virkeligheten.</a:t>
            </a:r>
          </a:p>
          <a:p>
            <a:endParaRPr lang="nb-NO" sz="2600" dirty="0"/>
          </a:p>
          <a:p>
            <a:r>
              <a:rPr lang="nb-NO" sz="2600" dirty="0"/>
              <a:t>Innlevelsen ble avbrutt av mennesker som kom inn, av tale og sang.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4505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Modernisme i Noreg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r>
              <a:rPr lang="nb-NO" sz="3000" dirty="0"/>
              <a:t>I Norge slår ikke modernismen ordentlig i gjennom i denne perioden.</a:t>
            </a:r>
          </a:p>
          <a:p>
            <a:endParaRPr lang="nb-NO" sz="3000" dirty="0"/>
          </a:p>
          <a:p>
            <a:r>
              <a:rPr lang="nb-NO" sz="3000" dirty="0"/>
              <a:t>Som en av de første norske forfatterne setter Rolf Jacobsen natur og teknologi opp mot hverandre i diktningen sin.</a:t>
            </a:r>
          </a:p>
          <a:p>
            <a:endParaRPr lang="nb-NO" sz="3000" dirty="0"/>
          </a:p>
          <a:p>
            <a:r>
              <a:rPr lang="nb-NO" sz="3000" dirty="0"/>
              <a:t>Både form og tema er preget av modernismens ideer</a:t>
            </a:r>
            <a:r>
              <a:rPr lang="nb-NO" sz="3000" dirty="0" smtClean="0"/>
              <a:t>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266890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 i et nytt århundre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Brytningstid mellom gamle og nye verdier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Allmenn stemmerett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Sentralisering. Folk flytter fra bygd til by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Arbeiderkamp og klassemotsetninger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To verdenskriger preger tida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60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Nyrealisme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Nye forfattere setter søkelyset på normoppløsning og livssyn. Etiske spørsmål står sentralt</a:t>
            </a:r>
          </a:p>
          <a:p>
            <a:endParaRPr lang="nb-NO" dirty="0"/>
          </a:p>
          <a:p>
            <a:r>
              <a:rPr lang="nb-NO" dirty="0"/>
              <a:t>De skiller seg fra realistene i 1870-årene ved at de ikke tar opp samfunnsproblemer. De ønsker å si noe om brytningen  mellom nye og gamle verdier i samtida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Skriver store fortellinger om personer som må gjøre viktige valg i livene sine. Livshistorier og </a:t>
            </a:r>
            <a:r>
              <a:rPr lang="nb-NO" dirty="0" smtClean="0"/>
              <a:t>slektskrøniker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0578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Nyrealisme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Handlingen er ofte lagt til fortida og til miljøer forfatterne </a:t>
            </a:r>
            <a:r>
              <a:rPr lang="nb-NO" dirty="0" smtClean="0"/>
              <a:t>kjenner</a:t>
            </a:r>
            <a:endParaRPr lang="nb-NO" dirty="0"/>
          </a:p>
          <a:p>
            <a:r>
              <a:rPr lang="nb-NO" dirty="0"/>
              <a:t>Virkelighetsnære </a:t>
            </a:r>
            <a:r>
              <a:rPr lang="nb-NO" dirty="0" smtClean="0"/>
              <a:t>replikker</a:t>
            </a:r>
            <a:endParaRPr lang="nb-NO" dirty="0"/>
          </a:p>
          <a:p>
            <a:r>
              <a:rPr lang="nb-NO" dirty="0"/>
              <a:t>Sigrid Undset, Olav Duun og Johan Falkberget er noen av de nyrealistiske forfatterne</a:t>
            </a:r>
          </a:p>
          <a:p>
            <a:endParaRPr lang="nb-NO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2650331"/>
          </a:xfrm>
        </p:spPr>
      </p:pic>
    </p:spTree>
    <p:extLst>
      <p:ext uri="{BB962C8B-B14F-4D97-AF65-F5344CB8AC3E}">
        <p14:creationId xmlns:p14="http://schemas.microsoft.com/office/powerpoint/2010/main" val="30201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Arbeiderdiktning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Forfattere fra arbeiderklassen skriver om arbeiderklassen. Rudolf Nilsen og Oscar Braaten er to av disse.</a:t>
            </a:r>
          </a:p>
          <a:p>
            <a:r>
              <a:rPr lang="nb-NO" dirty="0"/>
              <a:t> Undertrykkelse, klassebevissthet og solidaritet med de svake er temaer.</a:t>
            </a:r>
            <a:endParaRPr lang="nb-NO" dirty="0"/>
          </a:p>
        </p:txBody>
      </p:sp>
      <p:pic>
        <p:nvPicPr>
          <p:cNvPr id="5" name="Plassholder for innhold 4" descr="gråbeingård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39429"/>
            <a:ext cx="4461531" cy="3129731"/>
          </a:xfrm>
        </p:spPr>
      </p:pic>
    </p:spTree>
    <p:extLst>
      <p:ext uri="{BB962C8B-B14F-4D97-AF65-F5344CB8AC3E}">
        <p14:creationId xmlns:p14="http://schemas.microsoft.com/office/powerpoint/2010/main" val="34969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Realistisk om sårbare kvinner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 om kvinner hadde fått stemmerett, var de slett ikke likestilt med mannen</a:t>
            </a:r>
          </a:p>
          <a:p>
            <a:endParaRPr lang="nb-NO" dirty="0"/>
          </a:p>
          <a:p>
            <a:r>
              <a:rPr lang="nb-NO" dirty="0"/>
              <a:t>Flere forfattere skriver realistisk for å sette søkelyset på sårbare og undertrykte kvinner.</a:t>
            </a:r>
          </a:p>
          <a:p>
            <a:endParaRPr lang="nb-NO" dirty="0"/>
          </a:p>
          <a:p>
            <a:r>
              <a:rPr lang="nb-NO" dirty="0"/>
              <a:t>Noen av dem er Cora Sandel og Nini Roll Anker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87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Kulturkampen i 1930-årene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Strid mellom de kulturradikale og de kulturkonservative.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De kulturradikale kom med nye ideer som marxisme, religionskritikk og psykoanalyse.</a:t>
            </a:r>
          </a:p>
          <a:p>
            <a:pPr>
              <a:buNone/>
            </a:pPr>
            <a:endParaRPr lang="nb-NO" dirty="0"/>
          </a:p>
          <a:p>
            <a:r>
              <a:rPr lang="nb-NO" dirty="0"/>
              <a:t>De kulturkonservative forsvarte de gamle borgerlige og kristne verdiene.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377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MOT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”Mot Dag” var en marxistisk studentorganisasjon som frontet de radikale ideene.</a:t>
            </a:r>
          </a:p>
          <a:p>
            <a:endParaRPr lang="nb-NO" dirty="0"/>
          </a:p>
          <a:p>
            <a:r>
              <a:rPr lang="nb-NO" dirty="0"/>
              <a:t>Den var sterkt samfunnskritisk og diskuterte livssyn, seksualmoral og hva de oppfattet som et rettferdig samfunn.</a:t>
            </a:r>
          </a:p>
          <a:p>
            <a:endParaRPr lang="nb-NO" dirty="0"/>
          </a:p>
          <a:p>
            <a:r>
              <a:rPr lang="nb-NO" dirty="0"/>
              <a:t>Kjente medlemmer her er Arnulf Øverland, Sigurd Hoel og Helge Krog.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67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VOR VERDEN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Var den kulturkonservative organisasjonen som tok til motmæle mot ”Mot Dag”.</a:t>
            </a:r>
          </a:p>
          <a:p>
            <a:endParaRPr lang="nb-NO" dirty="0"/>
          </a:p>
          <a:p>
            <a:r>
              <a:rPr lang="nb-NO" dirty="0"/>
              <a:t>De ønsket at samfunnet fremdeles skulle ha strenge normer og regler, ikke minst når det gjaldt seksualmoral.</a:t>
            </a:r>
          </a:p>
          <a:p>
            <a:endParaRPr lang="nb-NO" dirty="0"/>
          </a:p>
          <a:p>
            <a:r>
              <a:rPr lang="nb-NO" dirty="0"/>
              <a:t>Kjente navn er Fredrik Ramm, Sigrid Undset, Ronald Fangen og Ole Kristian Hallesby.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823221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19</TotalTime>
  <Words>619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signatur_mal</vt:lpstr>
      <vt:lpstr>Litteraturen fra 1900 til 1945 En oversikt</vt:lpstr>
      <vt:lpstr>Inn i et nytt århundre</vt:lpstr>
      <vt:lpstr>Nyrealisme</vt:lpstr>
      <vt:lpstr>Nyrealisme</vt:lpstr>
      <vt:lpstr>Arbeiderdiktning</vt:lpstr>
      <vt:lpstr>Realistisk om sårbare kvinner</vt:lpstr>
      <vt:lpstr>Kulturkampen i 1930-årene</vt:lpstr>
      <vt:lpstr>MOT DAG</vt:lpstr>
      <vt:lpstr>VOR VERDEN</vt:lpstr>
      <vt:lpstr>Sentrallyrikk </vt:lpstr>
      <vt:lpstr>Krigslyrikk</vt:lpstr>
      <vt:lpstr>Modernisme</vt:lpstr>
      <vt:lpstr>Modernisme</vt:lpstr>
      <vt:lpstr>Modernisme</vt:lpstr>
      <vt:lpstr>Modernisme i Noreg</vt:lpstr>
    </vt:vector>
  </TitlesOfParts>
  <Company>Fagbokforlaget VB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Litteraturen frå 1900 til 1945 Ei oversikt</dc:title>
  <dc:creator>Ingvild Sommer</dc:creator>
  <cp:lastModifiedBy>Ingvild Sommer</cp:lastModifiedBy>
  <cp:revision>3</cp:revision>
  <dcterms:created xsi:type="dcterms:W3CDTF">2013-08-12T19:29:08Z</dcterms:created>
  <dcterms:modified xsi:type="dcterms:W3CDTF">2013-08-12T19:48:25Z</dcterms:modified>
</cp:coreProperties>
</file>